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4EA2-6BCF-4607-84B7-0BA80A45B487}" type="datetimeFigureOut">
              <a:rPr lang="pl-PL" smtClean="0"/>
              <a:t>09.01.2023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DE982-8CAA-4D62-B493-575EC8FBC61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7558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4EA2-6BCF-4607-84B7-0BA80A45B487}" type="datetimeFigureOut">
              <a:rPr lang="pl-PL" smtClean="0"/>
              <a:t>09.01.2023</a:t>
            </a:fld>
            <a:endParaRPr lang="pl-P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DE982-8CAA-4D62-B493-575EC8FBC61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02869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4EA2-6BCF-4607-84B7-0BA80A45B487}" type="datetimeFigureOut">
              <a:rPr lang="pl-PL" smtClean="0"/>
              <a:t>09.01.2023</a:t>
            </a:fld>
            <a:endParaRPr lang="pl-P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DE982-8CAA-4D62-B493-575EC8FBC61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85863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4EA2-6BCF-4607-84B7-0BA80A45B487}" type="datetimeFigureOut">
              <a:rPr lang="pl-PL" smtClean="0"/>
              <a:t>09.01.2023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DE982-8CAA-4D62-B493-575EC8FBC61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89715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4EA2-6BCF-4607-84B7-0BA80A45B487}" type="datetimeFigureOut">
              <a:rPr lang="pl-PL" smtClean="0"/>
              <a:t>09.01.2023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DE982-8CAA-4D62-B493-575EC8FBC61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8588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4EA2-6BCF-4607-84B7-0BA80A45B487}" type="datetimeFigureOut">
              <a:rPr lang="pl-PL" smtClean="0"/>
              <a:t>09.01.2023</a:t>
            </a:fld>
            <a:endParaRPr lang="pl-PL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DE982-8CAA-4D62-B493-575EC8FBC61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80342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4EA2-6BCF-4607-84B7-0BA80A45B487}" type="datetimeFigureOut">
              <a:rPr lang="pl-PL" smtClean="0"/>
              <a:t>09.01.2023</a:t>
            </a:fld>
            <a:endParaRPr lang="pl-PL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DE982-8CAA-4D62-B493-575EC8FBC61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60299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4EA2-6BCF-4607-84B7-0BA80A45B487}" type="datetimeFigureOut">
              <a:rPr lang="pl-PL" smtClean="0"/>
              <a:t>09.01.2023</a:t>
            </a:fld>
            <a:endParaRPr lang="pl-P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DE982-8CAA-4D62-B493-575EC8FBC61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19844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4EA2-6BCF-4607-84B7-0BA80A45B487}" type="datetimeFigureOut">
              <a:rPr lang="pl-PL" smtClean="0"/>
              <a:t>09.01.2023</a:t>
            </a:fld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DE982-8CAA-4D62-B493-575EC8FBC61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25252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4EA2-6BCF-4607-84B7-0BA80A45B487}" type="datetimeFigureOut">
              <a:rPr lang="pl-PL" smtClean="0"/>
              <a:t>09.01.2023</a:t>
            </a:fld>
            <a:endParaRPr lang="pl-PL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DE982-8CAA-4D62-B493-575EC8FBC61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33488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dirty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4EA2-6BCF-4607-84B7-0BA80A45B487}" type="datetimeFigureOut">
              <a:rPr lang="pl-PL" smtClean="0"/>
              <a:t>09.01.2023</a:t>
            </a:fld>
            <a:endParaRPr lang="pl-PL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DE982-8CAA-4D62-B493-575EC8FBC61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94582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8FA4EA2-6BCF-4607-84B7-0BA80A45B487}" type="datetimeFigureOut">
              <a:rPr lang="pl-PL" smtClean="0"/>
              <a:t>09.01.2023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530DE982-8CAA-4D62-B493-575EC8FBC61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6965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5D5C296-F4B1-4AE5-8EEB-9FEB7ED17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7D805-041F-C45C-FEAD-2D977B798C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-1" b="6614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C1ACE66-194D-48C4-A14A-6933B352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CF8DBCF-3E80-41D0-0811-0FD56466B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</p:spPr>
        <p:txBody>
          <a:bodyPr>
            <a:normAutofit/>
          </a:bodyPr>
          <a:lstStyle/>
          <a:p>
            <a:r>
              <a:rPr lang="en-GB" sz="6000" i="1" dirty="0"/>
              <a:t>Contested Sky</a:t>
            </a:r>
            <a:endParaRPr lang="pl-PL" sz="6000" i="1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577B6AF-B20D-C5D2-7064-EAC63A3A5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69" cy="914400"/>
          </a:xfrm>
        </p:spPr>
        <p:txBody>
          <a:bodyPr>
            <a:normAutofit/>
          </a:bodyPr>
          <a:lstStyle/>
          <a:p>
            <a:r>
              <a:rPr lang="pl-PL" dirty="0"/>
              <a:t>Projekt zaliczeniowy</a:t>
            </a:r>
            <a:endParaRPr lang="en-GB" dirty="0"/>
          </a:p>
          <a:p>
            <a:r>
              <a:rPr lang="en-GB" sz="1800" dirty="0"/>
              <a:t>Autor Filip </a:t>
            </a:r>
            <a:r>
              <a:rPr lang="pl-PL" sz="1800" dirty="0"/>
              <a:t>Rak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5B886A-7ED1-4B77-819B-76ACBEFB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71742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70649B8-F842-CE3D-847C-9B999D55B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Założenia gry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46A7F3E-FD06-4410-C30A-2DCAF3234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Grafika: </a:t>
            </a:r>
            <a:r>
              <a:rPr lang="pl-PL" dirty="0">
                <a:latin typeface="Abadi" panose="020B0604020104020204" pitchFamily="34" charset="0"/>
                <a:cs typeface="Biome" panose="020B0502040204020203" pitchFamily="34" charset="0"/>
              </a:rPr>
              <a:t>2D</a:t>
            </a:r>
          </a:p>
          <a:p>
            <a:r>
              <a:rPr lang="pl-PL" dirty="0"/>
              <a:t>Kontrola: Myszka</a:t>
            </a:r>
            <a:endParaRPr lang="en-GB" dirty="0"/>
          </a:p>
          <a:p>
            <a:r>
              <a:rPr lang="pl-PL" dirty="0"/>
              <a:t>Miejsce akcji</a:t>
            </a:r>
            <a:r>
              <a:rPr lang="en-GB" dirty="0"/>
              <a:t>: </a:t>
            </a:r>
            <a:r>
              <a:rPr lang="pl-PL" dirty="0"/>
              <a:t>Grecka wyspa </a:t>
            </a:r>
            <a:r>
              <a:rPr lang="en-GB" dirty="0"/>
              <a:t>- </a:t>
            </a:r>
            <a:r>
              <a:rPr lang="pl-PL" dirty="0"/>
              <a:t>Kreta</a:t>
            </a:r>
          </a:p>
          <a:p>
            <a:r>
              <a:rPr lang="pl-PL" dirty="0"/>
              <a:t>Typ gry</a:t>
            </a:r>
            <a:r>
              <a:rPr lang="en-GB" dirty="0"/>
              <a:t>: </a:t>
            </a:r>
            <a:r>
              <a:rPr lang="pl-PL" dirty="0"/>
              <a:t>Zręcznościowa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4186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>
            <a:extLst>
              <a:ext uri="{FF2B5EF4-FFF2-40B4-BE49-F238E27FC236}">
                <a16:creationId xmlns:a16="http://schemas.microsoft.com/office/drawing/2014/main" id="{13577A01-3DD8-4E33-BEE1-3065F7E6F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599"/>
            <a:ext cx="7052486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2F477E7-5D9E-7693-4615-FB808B71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88" y="1073019"/>
            <a:ext cx="6451110" cy="1255469"/>
          </a:xfrm>
        </p:spPr>
        <p:txBody>
          <a:bodyPr>
            <a:normAutofit/>
          </a:bodyPr>
          <a:lstStyle/>
          <a:p>
            <a:r>
              <a:rPr lang="pl-PL" dirty="0"/>
              <a:t>Rozgrywka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EDE4712-B782-7D7E-7D10-83491C49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2290713"/>
            <a:ext cx="6451109" cy="3494268"/>
          </a:xfrm>
        </p:spPr>
        <p:txBody>
          <a:bodyPr anchor="t">
            <a:normAutofit/>
          </a:bodyPr>
          <a:lstStyle/>
          <a:p>
            <a:pPr>
              <a:buClr>
                <a:schemeClr val="accent6"/>
              </a:buClr>
            </a:pPr>
            <a:r>
              <a:rPr lang="pl-PL" dirty="0">
                <a:solidFill>
                  <a:srgbClr val="FFFFFF"/>
                </a:solidFill>
              </a:rPr>
              <a:t>Gracz uzbrojony w karabin na rzutki stara się powstrzymać nadciągających spadochroniarzy przed wylądowaniem na wyspie</a:t>
            </a:r>
            <a:r>
              <a:rPr lang="en-GB" dirty="0">
                <a:solidFill>
                  <a:srgbClr val="FFFFFF"/>
                </a:solidFill>
              </a:rPr>
              <a:t>.</a:t>
            </a:r>
          </a:p>
          <a:p>
            <a:pPr>
              <a:buClr>
                <a:schemeClr val="accent6"/>
              </a:buClr>
            </a:pPr>
            <a:r>
              <a:rPr lang="pl-PL" dirty="0">
                <a:solidFill>
                  <a:srgbClr val="FFFFFF"/>
                </a:solidFill>
              </a:rPr>
              <a:t>Cztery rodzaje przeciwników, różniących się prędkością, wytrzymałością oraz kolorem.</a:t>
            </a:r>
          </a:p>
          <a:p>
            <a:pPr>
              <a:buClr>
                <a:schemeClr val="accent6"/>
              </a:buClr>
            </a:pPr>
            <a:r>
              <a:rPr lang="pl-PL" dirty="0">
                <a:solidFill>
                  <a:srgbClr val="FFFFFF"/>
                </a:solidFill>
              </a:rPr>
              <a:t>System fal stopniowo zwiększający poziom trudności.</a:t>
            </a:r>
          </a:p>
          <a:p>
            <a:pPr>
              <a:buClr>
                <a:schemeClr val="accent6"/>
              </a:buClr>
            </a:pPr>
            <a:r>
              <a:rPr lang="pl-PL" dirty="0">
                <a:solidFill>
                  <a:srgbClr val="FFFFFF"/>
                </a:solidFill>
              </a:rPr>
              <a:t>Neutralizowanie przeciwników nagradzane jest punktami.</a:t>
            </a:r>
          </a:p>
          <a:p>
            <a:pPr>
              <a:buClr>
                <a:schemeClr val="accent6"/>
              </a:buClr>
            </a:pPr>
            <a:r>
              <a:rPr lang="pl-PL" dirty="0">
                <a:solidFill>
                  <a:srgbClr val="FFFFFF"/>
                </a:solidFill>
              </a:rPr>
              <a:t>Gra kończy się w momencie w którym trzem spadochroniarzom uda się wylądować </a:t>
            </a:r>
          </a:p>
          <a:p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3D12A6B8-A82E-4B3F-21B8-5B376BB0B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1" r="35909" b="2"/>
          <a:stretch/>
        </p:blipFill>
        <p:spPr>
          <a:xfrm>
            <a:off x="7545032" y="759599"/>
            <a:ext cx="3778286" cy="53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30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Free printable maps of Europe">
            <a:extLst>
              <a:ext uri="{FF2B5EF4-FFF2-40B4-BE49-F238E27FC236}">
                <a16:creationId xmlns:a16="http://schemas.microsoft.com/office/drawing/2014/main" id="{7AAB80B6-950A-3A89-2A42-FEBC264B9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1" r="-1" b="17480"/>
          <a:stretch/>
        </p:blipFill>
        <p:spPr bwMode="auto">
          <a:xfrm>
            <a:off x="20" y="1"/>
            <a:ext cx="121889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BC52CCF-1EDE-AD56-0F63-9AE50A99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GB"/>
              <a:t>Historia</a:t>
            </a:r>
            <a:endParaRPr lang="pl-PL" dirty="0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B4EB1B6-59F0-AB68-EDC2-8F2DF15FC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Akcja gry dzieje się w alternatywnej rzeczywistości gdzie armii Napoleona udało się przeprowadzić inwazje na wyspy brytyjskie. Zwycięstwem po zwycięstwie Francji udało się podporządkować większość Europy zachodniej. </a:t>
            </a:r>
          </a:p>
          <a:p>
            <a:pPr marL="0" indent="0">
              <a:buNone/>
            </a:pPr>
            <a:r>
              <a:rPr lang="pl-PL" dirty="0"/>
              <a:t>Jako przeciwwaga na wschodzie powstało Imperium Eurazji Środkowej. Imperium stawało się coraz silniejsze I po licznych podbojach w Azji po raz kolejny skupiło swoją uwagę na kontynencie europejskim.</a:t>
            </a: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66394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 descr="Obraz zawierający mapa&#10;&#10;Opis wygenerowany automatycznie">
            <a:extLst>
              <a:ext uri="{FF2B5EF4-FFF2-40B4-BE49-F238E27FC236}">
                <a16:creationId xmlns:a16="http://schemas.microsoft.com/office/drawing/2014/main" id="{5273DCA8-1FC2-5D6C-A69C-0609ADB95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" r="15528" b="-1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BC52CCF-1EDE-AD56-0F63-9AE50A99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pl-PL"/>
              <a:t>Fabuła</a:t>
            </a:r>
            <a:endParaRPr lang="pl-PL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B4EB1B6-59F0-AB68-EDC2-8F2DF15FC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Minęło dwieście lat od śmierci Napoleona. Napięcia pomiędzy Imperium Eurazji Środkowej a Republiką Bananów doprowadziły do wybuchu pierwszej wojny w Europie od stuleci. Na rozkaz cesarza Pladimira Vutina, marynarka imperium odcięła Grecje a wojska lądowe przekroczyły Ren I wyruszyły na Europę zachodnią</a:t>
            </a:r>
            <a:r>
              <a:rPr lang="en-GB" dirty="0"/>
              <a:t>.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O 13:47 siły specjalne wojsk WDW imperium, rozpoczęły inwazje na Kretę. Jedyną osobą która może pokrzyżować ich plan jest Grecki patriota. Uzbrojony w swój wierny karabin na rzutki</a:t>
            </a:r>
            <a:r>
              <a:rPr lang="en-GB" dirty="0"/>
              <a:t> </a:t>
            </a:r>
            <a:r>
              <a:rPr lang="pl-PL" dirty="0"/>
              <a:t>tylko</a:t>
            </a:r>
            <a:r>
              <a:rPr lang="en-GB" dirty="0"/>
              <a:t> on </a:t>
            </a:r>
            <a:r>
              <a:rPr lang="pl-PL" dirty="0"/>
              <a:t>może</a:t>
            </a:r>
            <a:r>
              <a:rPr lang="en-GB" dirty="0"/>
              <a:t> </a:t>
            </a:r>
            <a:r>
              <a:rPr lang="pl-PL" dirty="0"/>
              <a:t>zmotywować</a:t>
            </a:r>
            <a:r>
              <a:rPr lang="en-GB" dirty="0"/>
              <a:t> </a:t>
            </a:r>
            <a:r>
              <a:rPr lang="pl-PL" dirty="0"/>
              <a:t>swój</a:t>
            </a:r>
            <a:r>
              <a:rPr lang="en-GB" dirty="0"/>
              <a:t> </a:t>
            </a:r>
            <a:r>
              <a:rPr lang="pl-PL" dirty="0"/>
              <a:t>kraj oraz niegdyś silną, podzieloną pomiędzy potomstwo Bonapartego Francje </a:t>
            </a:r>
            <a:r>
              <a:rPr lang="en-GB" dirty="0"/>
              <a:t>d</a:t>
            </a:r>
            <a:r>
              <a:rPr lang="pl-PL" dirty="0"/>
              <a:t>o walki</a:t>
            </a:r>
            <a:r>
              <a:rPr lang="en-GB" dirty="0"/>
              <a:t> o </a:t>
            </a:r>
            <a:r>
              <a:rPr lang="pl-PL" dirty="0"/>
              <a:t>niepodległość</a:t>
            </a:r>
            <a:r>
              <a:rPr lang="en-GB" dirty="0"/>
              <a:t>. N</a:t>
            </a:r>
            <a:r>
              <a:rPr lang="pl-PL" dirty="0"/>
              <a:t>a barkach jego spoczywają losy całej wolnej</a:t>
            </a:r>
            <a:r>
              <a:rPr lang="en-GB" dirty="0"/>
              <a:t> </a:t>
            </a:r>
            <a:r>
              <a:rPr lang="pl-PL" dirty="0"/>
              <a:t>Europy</a:t>
            </a:r>
            <a:r>
              <a:rPr lang="en-GB" dirty="0"/>
              <a:t>.</a:t>
            </a:r>
            <a:endParaRPr lang="pl-P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4891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Obraz zawierający zewnętrzne, stado, latanie, przyroda&#10;&#10;Opis wygenerowany automatycznie">
            <a:extLst>
              <a:ext uri="{FF2B5EF4-FFF2-40B4-BE49-F238E27FC236}">
                <a16:creationId xmlns:a16="http://schemas.microsoft.com/office/drawing/2014/main" id="{D23C3932-09EA-94EB-853E-5C6197493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7" r="-1" b="9990"/>
          <a:stretch/>
        </p:blipFill>
        <p:spPr bwMode="auto">
          <a:xfrm>
            <a:off x="20" y="1"/>
            <a:ext cx="121889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Rectangle 1034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AC40127-244F-0EC2-6D08-D28B80778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pl-PL"/>
              <a:t>Inspiracja</a:t>
            </a:r>
            <a:endParaRPr lang="pl-PL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7C6EB85-A0CE-B245-EF38-E73D940C0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/>
          </a:bodyPr>
          <a:lstStyle/>
          <a:p>
            <a:r>
              <a:rPr lang="pl-PL"/>
              <a:t>Inspiracją gry była operacja Merkury – niemiecka inwazja na Kretę w 1941 roku. Była to jedna z najbardziej katastrofalnych operacji z użyciem wojsk spadochronowych w historii</a:t>
            </a:r>
            <a:endParaRPr lang="pl-PL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9961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 descr="Obraz zawierający drzewo, zewnętrzne, góra, las">
            <a:extLst>
              <a:ext uri="{FF2B5EF4-FFF2-40B4-BE49-F238E27FC236}">
                <a16:creationId xmlns:a16="http://schemas.microsoft.com/office/drawing/2014/main" id="{66623D23-BC8D-D853-2F75-C132519CDB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0A6D22C-16E3-91D9-1B8A-AFEE9B26E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pl-PL" dirty="0"/>
              <a:t>Dodatkowe cechy gry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2B7AF59-8A15-7299-CA98-58F5EEC1E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/>
          </a:bodyPr>
          <a:lstStyle/>
          <a:p>
            <a:r>
              <a:rPr lang="pl-PL" dirty="0"/>
              <a:t>Dźwięki</a:t>
            </a:r>
          </a:p>
          <a:p>
            <a:r>
              <a:rPr lang="pl-PL" dirty="0"/>
              <a:t>Muzyka</a:t>
            </a:r>
          </a:p>
          <a:p>
            <a:r>
              <a:rPr lang="pl-PL" dirty="0"/>
              <a:t>Interfejs użytkownika</a:t>
            </a:r>
            <a:endParaRPr lang="en-GB" dirty="0"/>
          </a:p>
          <a:p>
            <a:r>
              <a:rPr lang="pl-PL" dirty="0"/>
              <a:t>Menu główne, menu pauzy i menu po zakończeniu gry</a:t>
            </a:r>
          </a:p>
          <a:p>
            <a:r>
              <a:rPr lang="pl-PL" dirty="0"/>
              <a:t>Statystyki gracza</a:t>
            </a:r>
          </a:p>
          <a:p>
            <a:r>
              <a:rPr lang="pl-PL" dirty="0"/>
              <a:t>Przechowywanie najlepszego wyniku w pamięci komputera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24940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C866D93-088E-4DA5-17F8-F5F812A3F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Rodzaje przeciwników</a:t>
            </a:r>
          </a:p>
        </p:txBody>
      </p:sp>
      <p:pic>
        <p:nvPicPr>
          <p:cNvPr id="5" name="Symbol zastępczy zawartości 4" descr="Obraz zawierający osoba, ręka, obiekt na zewnątrz&#10;&#10;Opis wygenerowany automatycznie">
            <a:extLst>
              <a:ext uri="{FF2B5EF4-FFF2-40B4-BE49-F238E27FC236}">
                <a16:creationId xmlns:a16="http://schemas.microsoft.com/office/drawing/2014/main" id="{A65EA0CF-579C-6693-65ED-62673BC17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830959"/>
            <a:ext cx="2279650" cy="227965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91A72E41-7ECE-166F-B5EA-1F2CBD98FE3D}"/>
              </a:ext>
            </a:extLst>
          </p:cNvPr>
          <p:cNvSpPr txBox="1"/>
          <p:nvPr/>
        </p:nvSpPr>
        <p:spPr>
          <a:xfrm>
            <a:off x="5318126" y="830959"/>
            <a:ext cx="250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Szybkość: Standardowa</a:t>
            </a:r>
          </a:p>
          <a:p>
            <a:r>
              <a:rPr lang="pl-PL" dirty="0"/>
              <a:t>Wytrzymałość: 1</a:t>
            </a:r>
          </a:p>
        </p:txBody>
      </p:sp>
      <p:pic>
        <p:nvPicPr>
          <p:cNvPr id="8" name="Obraz 7" descr="Obraz zawierający obiekt na zewnątrz, osoba, spadochron, ręka&#10;&#10;Opis wygenerowany automatycznie">
            <a:extLst>
              <a:ext uri="{FF2B5EF4-FFF2-40B4-BE49-F238E27FC236}">
                <a16:creationId xmlns:a16="http://schemas.microsoft.com/office/drawing/2014/main" id="{D618C989-8C1D-2B72-AD2A-DA558CCF8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3969152"/>
            <a:ext cx="2279650" cy="2279650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E82C45EB-9870-E3CC-3BEC-D39A049E737E}"/>
              </a:ext>
            </a:extLst>
          </p:cNvPr>
          <p:cNvSpPr txBox="1"/>
          <p:nvPr/>
        </p:nvSpPr>
        <p:spPr>
          <a:xfrm>
            <a:off x="5318125" y="3969152"/>
            <a:ext cx="250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Szybkość: Mała</a:t>
            </a:r>
          </a:p>
          <a:p>
            <a:r>
              <a:rPr lang="pl-PL" dirty="0"/>
              <a:t>Wytrzymałość: </a:t>
            </a:r>
            <a:r>
              <a:rPr lang="en-GB" dirty="0"/>
              <a:t>3</a:t>
            </a:r>
            <a:endParaRPr lang="pl-PL" dirty="0"/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21256D03-10C4-C6D3-4519-B1688E717C15}"/>
              </a:ext>
            </a:extLst>
          </p:cNvPr>
          <p:cNvSpPr txBox="1"/>
          <p:nvPr/>
        </p:nvSpPr>
        <p:spPr>
          <a:xfrm>
            <a:off x="9500988" y="830959"/>
            <a:ext cx="250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Szybkość: Bardzo</a:t>
            </a:r>
            <a:r>
              <a:rPr lang="en-GB" dirty="0"/>
              <a:t> </a:t>
            </a:r>
            <a:r>
              <a:rPr lang="pl-PL" dirty="0"/>
              <a:t>duża</a:t>
            </a:r>
          </a:p>
          <a:p>
            <a:r>
              <a:rPr lang="pl-PL" dirty="0"/>
              <a:t>Wytrzymałość: 1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52C87B1A-043C-77B4-A915-071CF1F77894}"/>
              </a:ext>
            </a:extLst>
          </p:cNvPr>
          <p:cNvSpPr txBox="1"/>
          <p:nvPr/>
        </p:nvSpPr>
        <p:spPr>
          <a:xfrm>
            <a:off x="9497288" y="3969152"/>
            <a:ext cx="250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Szybkość: Duża</a:t>
            </a:r>
          </a:p>
          <a:p>
            <a:r>
              <a:rPr lang="pl-PL" dirty="0"/>
              <a:t>Wytrzymałość: </a:t>
            </a:r>
            <a:r>
              <a:rPr lang="en-GB" dirty="0"/>
              <a:t>2</a:t>
            </a:r>
            <a:endParaRPr lang="pl-PL" dirty="0"/>
          </a:p>
        </p:txBody>
      </p:sp>
      <p:pic>
        <p:nvPicPr>
          <p:cNvPr id="19" name="Obraz 18" descr="Obraz zawierający osoba, obiekt na zewnątrz, trzymający, spadochron&#10;&#10;Opis wygenerowany automatycznie">
            <a:extLst>
              <a:ext uri="{FF2B5EF4-FFF2-40B4-BE49-F238E27FC236}">
                <a16:creationId xmlns:a16="http://schemas.microsoft.com/office/drawing/2014/main" id="{887AC51A-22FC-C820-0A3E-04F5EBFC2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263" y="830959"/>
            <a:ext cx="2279651" cy="2279651"/>
          </a:xfrm>
          <a:prstGeom prst="rect">
            <a:avLst/>
          </a:prstGeom>
        </p:spPr>
      </p:pic>
      <p:pic>
        <p:nvPicPr>
          <p:cNvPr id="21" name="Obraz 20" descr="Obraz zawierający obiekt na zewnątrz, trzymający, osoba, spadochron&#10;&#10;Opis wygenerowany automatycznie">
            <a:extLst>
              <a:ext uri="{FF2B5EF4-FFF2-40B4-BE49-F238E27FC236}">
                <a16:creationId xmlns:a16="http://schemas.microsoft.com/office/drawing/2014/main" id="{D40FED65-3679-8530-B4A9-2AB918273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275" y="3882163"/>
            <a:ext cx="2366639" cy="236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28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Obraz 8" descr="Obraz zawierający tekst&#10;&#10;Opis wygenerowany automatycznie">
            <a:extLst>
              <a:ext uri="{FF2B5EF4-FFF2-40B4-BE49-F238E27FC236}">
                <a16:creationId xmlns:a16="http://schemas.microsoft.com/office/drawing/2014/main" id="{3D0CA438-AC8E-F9EB-A0B2-B204BF312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48" b="1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B2C8E40-2416-52E6-4729-A1F0A5DB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pl-PL"/>
              <a:t>Obiektowe podejście do kodu gry</a:t>
            </a:r>
            <a:endParaRPr lang="pl-PL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85879F3-B185-315C-CE77-C7109B9FB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/>
          </a:bodyPr>
          <a:lstStyle/>
          <a:p>
            <a:r>
              <a:rPr lang="pl-PL" dirty="0"/>
              <a:t>Kod gry został podzielony na trzy klasy:</a:t>
            </a:r>
          </a:p>
          <a:p>
            <a:r>
              <a:rPr lang="pl-PL" b="1" dirty="0"/>
              <a:t>Game</a:t>
            </a:r>
            <a:r>
              <a:rPr lang="pl-PL" dirty="0"/>
              <a:t> – Działa jako menedżer dla pozostałych klas. Dodatkowo zajmuje się aspektami technicznymi</a:t>
            </a:r>
            <a:r>
              <a:rPr lang="en-GB" dirty="0"/>
              <a:t>. </a:t>
            </a:r>
            <a:r>
              <a:rPr lang="pl-PL" dirty="0"/>
              <a:t>Między innymi rysowaniem okienka, obliczaniem odstępu czasowego pomiędzy klatkami i odczytywaniem pozycji myszki.</a:t>
            </a:r>
          </a:p>
          <a:p>
            <a:r>
              <a:rPr lang="en-GB" b="1" dirty="0"/>
              <a:t>Targets</a:t>
            </a:r>
            <a:r>
              <a:rPr lang="pl-PL" dirty="0"/>
              <a:t> – zajmuje się wszystkim związanym z przeciwnikami, strzelaniem i zarządzaniem falami.</a:t>
            </a:r>
          </a:p>
          <a:p>
            <a:r>
              <a:rPr lang="en-GB" b="1" dirty="0"/>
              <a:t>Menus</a:t>
            </a:r>
            <a:r>
              <a:rPr lang="pl-PL" dirty="0"/>
              <a:t> – Zajmuje się wszystkim związanym z menu głównym, menu pauzy oraz ekranem końca gry.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2887212"/>
      </p:ext>
    </p:extLst>
  </p:cSld>
  <p:clrMapOvr>
    <a:masterClrMapping/>
  </p:clrMapOvr>
</p:sld>
</file>

<file path=ppt/theme/theme1.xml><?xml version="1.0" encoding="utf-8"?>
<a:theme xmlns:a="http://schemas.openxmlformats.org/drawingml/2006/main" name="Ramka">
  <a:themeElements>
    <a:clrScheme name="Ramka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mka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mka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TM03457475[[fn=Ramka]]</Template>
  <TotalTime>326</TotalTime>
  <Words>403</Words>
  <Application>Microsoft Office PowerPoint</Application>
  <PresentationFormat>Panoramiczny</PresentationFormat>
  <Paragraphs>43</Paragraphs>
  <Slides>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3" baseType="lpstr">
      <vt:lpstr>Abadi</vt:lpstr>
      <vt:lpstr>Corbel</vt:lpstr>
      <vt:lpstr>Wingdings 2</vt:lpstr>
      <vt:lpstr>Ramka</vt:lpstr>
      <vt:lpstr>Contested Sky</vt:lpstr>
      <vt:lpstr>Założenia gry</vt:lpstr>
      <vt:lpstr>Rozgrywka</vt:lpstr>
      <vt:lpstr>Historia</vt:lpstr>
      <vt:lpstr>Fabuła</vt:lpstr>
      <vt:lpstr>Inspiracja</vt:lpstr>
      <vt:lpstr>Dodatkowe cechy gry</vt:lpstr>
      <vt:lpstr>Rodzaje przeciwników</vt:lpstr>
      <vt:lpstr>Obiektowe podejście do kodu gry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Contested Sky</dc:title>
  <dc:creator>Filip</dc:creator>
  <cp:lastModifiedBy>Filip</cp:lastModifiedBy>
  <cp:revision>7</cp:revision>
  <dcterms:created xsi:type="dcterms:W3CDTF">2023-01-08T15:02:32Z</dcterms:created>
  <dcterms:modified xsi:type="dcterms:W3CDTF">2023-01-09T07:45:08Z</dcterms:modified>
</cp:coreProperties>
</file>